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67" d="100"/>
          <a:sy n="67" d="100"/>
        </p:scale>
        <p:origin x="568"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16B76D9-2740-42DE-9C0D-853A2300CEC9}" type="datetimeFigureOut">
              <a:rPr lang="en-US" smtClean="0"/>
              <a:t>5/23/2020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1D0B2F-5CC5-433A-8526-B071A2D9376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99860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6B76D9-2740-42DE-9C0D-853A2300CEC9}" type="datetimeFigureOut">
              <a:rPr lang="en-US" smtClean="0"/>
              <a:t>5/23/2020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1D0B2F-5CC5-433A-8526-B071A2D93760}" type="slidenum">
              <a:rPr lang="en-US" smtClean="0"/>
              <a:t>‹#›</a:t>
            </a:fld>
            <a:endParaRPr lang="en-US"/>
          </a:p>
        </p:txBody>
      </p:sp>
    </p:spTree>
    <p:extLst>
      <p:ext uri="{BB962C8B-B14F-4D97-AF65-F5344CB8AC3E}">
        <p14:creationId xmlns:p14="http://schemas.microsoft.com/office/powerpoint/2010/main" val="735193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6B76D9-2740-42DE-9C0D-853A2300CEC9}" type="datetimeFigureOut">
              <a:rPr lang="en-US" smtClean="0"/>
              <a:t>5/23/2020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1D0B2F-5CC5-433A-8526-B071A2D93760}" type="slidenum">
              <a:rPr lang="en-US" smtClean="0"/>
              <a:t>‹#›</a:t>
            </a:fld>
            <a:endParaRPr lang="en-US"/>
          </a:p>
        </p:txBody>
      </p:sp>
    </p:spTree>
    <p:extLst>
      <p:ext uri="{BB962C8B-B14F-4D97-AF65-F5344CB8AC3E}">
        <p14:creationId xmlns:p14="http://schemas.microsoft.com/office/powerpoint/2010/main" val="41386232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6B76D9-2740-42DE-9C0D-853A2300CEC9}" type="datetimeFigureOut">
              <a:rPr lang="en-US" smtClean="0"/>
              <a:t>5/23/2020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1D0B2F-5CC5-433A-8526-B071A2D93760}" type="slidenum">
              <a:rPr lang="en-US" smtClean="0"/>
              <a:t>‹#›</a:t>
            </a:fld>
            <a:endParaRPr lang="en-US"/>
          </a:p>
        </p:txBody>
      </p:sp>
    </p:spTree>
    <p:extLst>
      <p:ext uri="{BB962C8B-B14F-4D97-AF65-F5344CB8AC3E}">
        <p14:creationId xmlns:p14="http://schemas.microsoft.com/office/powerpoint/2010/main" val="28532149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16B76D9-2740-42DE-9C0D-853A2300CEC9}" type="datetimeFigureOut">
              <a:rPr lang="en-US" smtClean="0"/>
              <a:t>5/23/2020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1D0B2F-5CC5-433A-8526-B071A2D9376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68066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16B76D9-2740-42DE-9C0D-853A2300CEC9}" type="datetimeFigureOut">
              <a:rPr lang="en-US" smtClean="0"/>
              <a:t>5/23/2020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1D0B2F-5CC5-433A-8526-B071A2D93760}" type="slidenum">
              <a:rPr lang="en-US" smtClean="0"/>
              <a:t>‹#›</a:t>
            </a:fld>
            <a:endParaRPr lang="en-US"/>
          </a:p>
        </p:txBody>
      </p:sp>
    </p:spTree>
    <p:extLst>
      <p:ext uri="{BB962C8B-B14F-4D97-AF65-F5344CB8AC3E}">
        <p14:creationId xmlns:p14="http://schemas.microsoft.com/office/powerpoint/2010/main" val="3141382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16B76D9-2740-42DE-9C0D-853A2300CEC9}" type="datetimeFigureOut">
              <a:rPr lang="en-US" smtClean="0"/>
              <a:t>5/23/2020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1D0B2F-5CC5-433A-8526-B071A2D93760}" type="slidenum">
              <a:rPr lang="en-US" smtClean="0"/>
              <a:t>‹#›</a:t>
            </a:fld>
            <a:endParaRPr lang="en-US"/>
          </a:p>
        </p:txBody>
      </p:sp>
    </p:spTree>
    <p:extLst>
      <p:ext uri="{BB962C8B-B14F-4D97-AF65-F5344CB8AC3E}">
        <p14:creationId xmlns:p14="http://schemas.microsoft.com/office/powerpoint/2010/main" val="37967473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16B76D9-2740-42DE-9C0D-853A2300CEC9}" type="datetimeFigureOut">
              <a:rPr lang="en-US" smtClean="0"/>
              <a:t>5/23/2020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51D0B2F-5CC5-433A-8526-B071A2D93760}" type="slidenum">
              <a:rPr lang="en-US" smtClean="0"/>
              <a:t>‹#›</a:t>
            </a:fld>
            <a:endParaRPr lang="en-US"/>
          </a:p>
        </p:txBody>
      </p:sp>
    </p:spTree>
    <p:extLst>
      <p:ext uri="{BB962C8B-B14F-4D97-AF65-F5344CB8AC3E}">
        <p14:creationId xmlns:p14="http://schemas.microsoft.com/office/powerpoint/2010/main" val="1880412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16B76D9-2740-42DE-9C0D-853A2300CEC9}" type="datetimeFigureOut">
              <a:rPr lang="en-US" smtClean="0"/>
              <a:t>5/23/2020</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551D0B2F-5CC5-433A-8526-B071A2D93760}" type="slidenum">
              <a:rPr lang="en-US" smtClean="0"/>
              <a:t>‹#›</a:t>
            </a:fld>
            <a:endParaRPr lang="en-US"/>
          </a:p>
        </p:txBody>
      </p:sp>
    </p:spTree>
    <p:extLst>
      <p:ext uri="{BB962C8B-B14F-4D97-AF65-F5344CB8AC3E}">
        <p14:creationId xmlns:p14="http://schemas.microsoft.com/office/powerpoint/2010/main" val="14092101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B16B76D9-2740-42DE-9C0D-853A2300CEC9}" type="datetimeFigureOut">
              <a:rPr lang="en-US" smtClean="0"/>
              <a:t>5/23/2020</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51D0B2F-5CC5-433A-8526-B071A2D93760}" type="slidenum">
              <a:rPr lang="en-US" smtClean="0"/>
              <a:t>‹#›</a:t>
            </a:fld>
            <a:endParaRPr lang="en-US"/>
          </a:p>
        </p:txBody>
      </p:sp>
    </p:spTree>
    <p:extLst>
      <p:ext uri="{BB962C8B-B14F-4D97-AF65-F5344CB8AC3E}">
        <p14:creationId xmlns:p14="http://schemas.microsoft.com/office/powerpoint/2010/main" val="36645924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16B76D9-2740-42DE-9C0D-853A2300CEC9}" type="datetimeFigureOut">
              <a:rPr lang="en-US" smtClean="0"/>
              <a:t>5/23/2020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1D0B2F-5CC5-433A-8526-B071A2D93760}" type="slidenum">
              <a:rPr lang="en-US" smtClean="0"/>
              <a:t>‹#›</a:t>
            </a:fld>
            <a:endParaRPr lang="en-US"/>
          </a:p>
        </p:txBody>
      </p:sp>
    </p:spTree>
    <p:extLst>
      <p:ext uri="{BB962C8B-B14F-4D97-AF65-F5344CB8AC3E}">
        <p14:creationId xmlns:p14="http://schemas.microsoft.com/office/powerpoint/2010/main" val="26796199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B16B76D9-2740-42DE-9C0D-853A2300CEC9}" type="datetimeFigureOut">
              <a:rPr lang="en-US" smtClean="0"/>
              <a:t>5/23/2020</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551D0B2F-5CC5-433A-8526-B071A2D93760}"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242056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DELIVERANCE FROM PYTHON SPIRIT</a:t>
            </a:r>
            <a:br>
              <a:rPr lang="en-US" dirty="0"/>
            </a:br>
            <a:endParaRPr lang="en-US" dirty="0"/>
          </a:p>
        </p:txBody>
      </p:sp>
      <p:sp>
        <p:nvSpPr>
          <p:cNvPr id="3" name="Subtitle 2"/>
          <p:cNvSpPr>
            <a:spLocks noGrp="1"/>
          </p:cNvSpPr>
          <p:nvPr>
            <p:ph type="subTitle" idx="1"/>
          </p:nvPr>
        </p:nvSpPr>
        <p:spPr/>
        <p:txBody>
          <a:bodyPr/>
          <a:lstStyle/>
          <a:p>
            <a:r>
              <a:rPr lang="en-US" dirty="0"/>
              <a:t>NBM Ministries</a:t>
            </a:r>
          </a:p>
        </p:txBody>
      </p:sp>
    </p:spTree>
    <p:extLst>
      <p:ext uri="{BB962C8B-B14F-4D97-AF65-F5344CB8AC3E}">
        <p14:creationId xmlns:p14="http://schemas.microsoft.com/office/powerpoint/2010/main" val="1058929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6734" y="111318"/>
            <a:ext cx="11775882" cy="6599583"/>
          </a:xfrm>
        </p:spPr>
        <p:txBody>
          <a:bodyPr numCol="2">
            <a:normAutofit fontScale="40000" lnSpcReduction="20000"/>
          </a:bodyPr>
          <a:lstStyle/>
          <a:p>
            <a:pPr marL="0" indent="0">
              <a:buNone/>
            </a:pPr>
            <a:r>
              <a:rPr lang="en-US" sz="2900" dirty="0"/>
              <a:t>100.I cancelled all decision and judgment of marine witchcraft over my life and family, in Jesus name.</a:t>
            </a:r>
          </a:p>
          <a:p>
            <a:pPr marL="0" indent="0">
              <a:buNone/>
            </a:pPr>
            <a:r>
              <a:rPr lang="en-US" sz="2900" dirty="0"/>
              <a:t>101.Spiritual bank account opened for me by spirit husband / wife be closed by the blood of Jesus.</a:t>
            </a:r>
          </a:p>
          <a:p>
            <a:pPr marL="0" indent="0">
              <a:buNone/>
            </a:pPr>
            <a:r>
              <a:rPr lang="en-US" sz="2900" dirty="0"/>
              <a:t>102.Sword of God touch the blood of every marine power agents assigned against my life and family in the name of Jesus .</a:t>
            </a:r>
          </a:p>
          <a:p>
            <a:pPr marL="0" indent="0">
              <a:buNone/>
            </a:pPr>
            <a:r>
              <a:rPr lang="en-US" sz="2900" dirty="0"/>
              <a:t>103.Blood Jesus , Holy Ghost Fire Finger of God enter into the marine world, coven of witchcraft, ancestral altars, graveyard , forest , rocks first and second heaven on the earth, underneath the earth and kill every marine demons and agents of darkness ruling over my life in Jesus name.</a:t>
            </a:r>
          </a:p>
          <a:p>
            <a:pPr marL="0" indent="0">
              <a:buNone/>
            </a:pPr>
            <a:r>
              <a:rPr lang="en-US" sz="2900" dirty="0"/>
              <a:t>104.Spirit husband spirit wife marriage certificate connecting me to marine world catch fire in the name of Jesus.</a:t>
            </a:r>
          </a:p>
          <a:p>
            <a:pPr marL="0" indent="0">
              <a:buNone/>
            </a:pPr>
            <a:r>
              <a:rPr lang="en-US" sz="2900" dirty="0"/>
              <a:t>105.Agenda of the marine spirit to paralyze my destiny-dreams, die by fire, in Jesus name</a:t>
            </a:r>
          </a:p>
          <a:p>
            <a:pPr marL="0" indent="0">
              <a:buNone/>
            </a:pPr>
            <a:r>
              <a:rPr lang="en-US" sz="2900" dirty="0"/>
              <a:t>106.By the power in the blood of Jesus, I break multiple demon chains around my glory, in Jesus name.</a:t>
            </a:r>
          </a:p>
          <a:p>
            <a:pPr marL="0" indent="0">
              <a:buNone/>
            </a:pPr>
            <a:r>
              <a:rPr lang="en-US" sz="2900" dirty="0"/>
              <a:t>107.I refuse to suffer for the things I did not do, in Jesus name.</a:t>
            </a:r>
          </a:p>
          <a:p>
            <a:pPr marL="0" indent="0">
              <a:buNone/>
            </a:pPr>
            <a:r>
              <a:rPr lang="en-US" sz="2900" dirty="0"/>
              <a:t>108.Powers that say men in my father’s house will not succeed, today, die, in Jesus name.</a:t>
            </a:r>
          </a:p>
          <a:p>
            <a:pPr marL="0" indent="0">
              <a:buNone/>
            </a:pPr>
            <a:r>
              <a:rPr lang="en-US" sz="2900" dirty="0"/>
              <a:t>109.Envious witchcraft that say women in my mother’s house will not marry or enjoy their marriage, fire of God destroy them before sunlight, in Jesus name.</a:t>
            </a:r>
          </a:p>
          <a:p>
            <a:pPr marL="0" indent="0">
              <a:buNone/>
            </a:pPr>
            <a:r>
              <a:rPr lang="en-US" sz="2900" dirty="0"/>
              <a:t>110.Evil idols in my father’s house bringing hardship and introducing financial wasters, catch fire.</a:t>
            </a:r>
          </a:p>
          <a:p>
            <a:pPr marL="0" indent="0">
              <a:buNone/>
            </a:pPr>
            <a:r>
              <a:rPr lang="en-US" sz="2900" dirty="0"/>
              <a:t>111.I release myself from every evil inheritance, in the name of Jesus.</a:t>
            </a:r>
          </a:p>
          <a:p>
            <a:pPr marL="0" indent="0">
              <a:buNone/>
            </a:pPr>
            <a:r>
              <a:rPr lang="en-US" sz="2900" dirty="0"/>
              <a:t>112.Lord destroy with your power anything that makes me 10 times backward, in Jesus name.</a:t>
            </a:r>
          </a:p>
          <a:p>
            <a:pPr marL="0" indent="0">
              <a:buNone/>
            </a:pPr>
            <a:r>
              <a:rPr lang="en-US" sz="2900" dirty="0"/>
              <a:t>113.Let my body reject marine habitation, in the name of Jesus.</a:t>
            </a:r>
          </a:p>
          <a:p>
            <a:pPr marL="0" indent="0">
              <a:buNone/>
            </a:pPr>
            <a:r>
              <a:rPr lang="en-US" sz="2900" dirty="0"/>
              <a:t>114.Every evil pronouncement that has been transferred into my foundation through evil covenant, blood of Jesus, flush them out in Jesus name.</a:t>
            </a:r>
          </a:p>
          <a:p>
            <a:pPr marL="0" indent="0">
              <a:buNone/>
            </a:pPr>
            <a:r>
              <a:rPr lang="en-US" sz="2900" dirty="0"/>
              <a:t>115.Witchcraft oppression from my mother’s house and my father’s house and my place of birth, expire, in the name of Jesus.</a:t>
            </a:r>
          </a:p>
          <a:p>
            <a:pPr marL="0" indent="0">
              <a:buNone/>
            </a:pPr>
            <a:r>
              <a:rPr lang="en-US" sz="2900" dirty="0"/>
              <a:t>116.Self-destruction voices, lose your hold upon my life, in Jesus name.</a:t>
            </a:r>
          </a:p>
          <a:p>
            <a:pPr marL="0" indent="0">
              <a:buNone/>
            </a:pPr>
            <a:r>
              <a:rPr lang="en-US" sz="2900" dirty="0"/>
              <a:t>117.I shake off every arrow of marine in my head, in Jesus name.</a:t>
            </a:r>
          </a:p>
          <a:p>
            <a:pPr marL="0" indent="0">
              <a:buNone/>
            </a:pPr>
            <a:r>
              <a:rPr lang="en-US" sz="2900" dirty="0"/>
              <a:t>118.Water goddess hindering my marital star, I cry against you, let me go today, in Jesus name.</a:t>
            </a:r>
          </a:p>
          <a:p>
            <a:pPr marL="0" indent="0">
              <a:buNone/>
            </a:pPr>
            <a:r>
              <a:rPr lang="en-US" sz="2900" dirty="0"/>
              <a:t>119.O! Thunder of God strike down evil altars in the sea bearing my name, in Jesus name.</a:t>
            </a:r>
          </a:p>
          <a:p>
            <a:pPr marL="0" indent="0">
              <a:buNone/>
            </a:pPr>
            <a:r>
              <a:rPr lang="en-US" sz="2900" dirty="0"/>
              <a:t>120.I throw down any fish of darkness revealing my greatness to goddesses, in Jesus name.</a:t>
            </a:r>
          </a:p>
          <a:p>
            <a:pPr marL="0" indent="0">
              <a:buNone/>
            </a:pPr>
            <a:r>
              <a:rPr lang="en-US" sz="2900" dirty="0"/>
              <a:t>121.Familiar spirits cast upon me by spirit children; backfire, in Jesus name.</a:t>
            </a:r>
          </a:p>
          <a:p>
            <a:pPr marL="0" indent="0">
              <a:buNone/>
            </a:pPr>
            <a:r>
              <a:rPr lang="en-US" sz="2900" dirty="0"/>
              <a:t>122.Crown of the queen of the coast placed upon my dream on my head catch fire, in Jesus name.</a:t>
            </a:r>
          </a:p>
          <a:p>
            <a:pPr marL="0" indent="0">
              <a:buNone/>
            </a:pPr>
            <a:r>
              <a:rPr lang="en-US" sz="2900" dirty="0"/>
              <a:t>123.Any evil relative (mother) that have handed me over to the queen you are wicked release die in the name of Jesus.</a:t>
            </a:r>
          </a:p>
          <a:p>
            <a:pPr marL="0" indent="0">
              <a:buNone/>
            </a:pPr>
            <a:r>
              <a:rPr lang="en-US" sz="2900" dirty="0"/>
              <a:t>124.Let the anointing of God to destroy marine spirit and their kingdom come upon my life afresh in Jesus name.</a:t>
            </a:r>
          </a:p>
          <a:p>
            <a:pPr marL="0" indent="0">
              <a:buNone/>
            </a:pPr>
            <a:r>
              <a:rPr lang="en-US" sz="2900" dirty="0"/>
              <a:t>125.Power of marine witchcraft tormenting my reproductive organ; die, in Jesus name.</a:t>
            </a:r>
          </a:p>
          <a:p>
            <a:pPr marL="0" indent="0">
              <a:buNone/>
            </a:pPr>
            <a:r>
              <a:rPr lang="en-US" sz="2900" dirty="0"/>
              <a:t>126.Thou jelly fish anointing inviting me to the river; die, in Jesus name.</a:t>
            </a:r>
          </a:p>
          <a:p>
            <a:pPr marL="0" indent="0">
              <a:buNone/>
            </a:pPr>
            <a:r>
              <a:rPr lang="en-US" sz="2900" dirty="0"/>
              <a:t>127.Calendar of spirit spouse updating my life for sex to a spirit husband/wife; catch fire.</a:t>
            </a:r>
          </a:p>
          <a:p>
            <a:pPr marL="0" indent="0">
              <a:buNone/>
            </a:pPr>
            <a:r>
              <a:rPr lang="en-US" sz="2900" dirty="0"/>
              <a:t>128.Marine wedding gowns tormenting my physical weeding gown; catch fire, in Jesus name.</a:t>
            </a:r>
          </a:p>
          <a:p>
            <a:pPr marL="0" indent="0">
              <a:buNone/>
            </a:pPr>
            <a:endParaRPr lang="en-US" dirty="0"/>
          </a:p>
        </p:txBody>
      </p:sp>
    </p:spTree>
    <p:extLst>
      <p:ext uri="{BB962C8B-B14F-4D97-AF65-F5344CB8AC3E}">
        <p14:creationId xmlns:p14="http://schemas.microsoft.com/office/powerpoint/2010/main" val="37941648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en-US" dirty="0"/>
              <a:t>WHAT IS A PYTHON SPIRIT?</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a:t>Acts 16:16-18, “And it came to pass, as we went to prayer, a certain damsel possessed with a spirit of divination met us, which brought her masters much gain by soothsaying: The same followed Paul and us, and cried, saying, These men are the servants of the most high God, which shew unto us the way of salvation. And this did she many days. But Paul, being grieved, turned and said to the spirit, I command thee in the name of Jesus Christ to come out of her. And he came out the same hour.”</a:t>
            </a:r>
          </a:p>
          <a:p>
            <a:pPr marL="0" indent="0">
              <a:buNone/>
            </a:pPr>
            <a:endParaRPr lang="en-US" dirty="0"/>
          </a:p>
          <a:p>
            <a:pPr marL="0" indent="0">
              <a:buNone/>
            </a:pPr>
            <a:r>
              <a:rPr lang="en-US" dirty="0"/>
              <a:t>Ephesians 6:12, ”For we wrestle not against flesh and blood, but against principalities, against powers, against the rulers of the darkness of this world, against spiritual wickedness in high places.”</a:t>
            </a:r>
          </a:p>
          <a:p>
            <a:pPr marL="0" indent="0">
              <a:buNone/>
            </a:pPr>
            <a:endParaRPr lang="en-US" dirty="0"/>
          </a:p>
          <a:p>
            <a:pPr marL="0" indent="0">
              <a:buNone/>
            </a:pPr>
            <a:r>
              <a:rPr lang="en-US" dirty="0"/>
              <a:t>Jeremiah 1:19, ”And they shall fight against thee; but they shall not prevail against thee, for I am with thee,” </a:t>
            </a:r>
            <a:r>
              <a:rPr lang="en-US" dirty="0" err="1"/>
              <a:t>saith</a:t>
            </a:r>
            <a:r>
              <a:rPr lang="en-US" dirty="0"/>
              <a:t> the LORD, “to deliver thee.”</a:t>
            </a:r>
          </a:p>
          <a:p>
            <a:pPr marL="0" indent="0">
              <a:buNone/>
            </a:pPr>
            <a:endParaRPr lang="en-US" dirty="0"/>
          </a:p>
          <a:p>
            <a:pPr marL="0" indent="0">
              <a:buNone/>
            </a:pPr>
            <a:r>
              <a:rPr lang="en-US" dirty="0"/>
              <a:t>Job 5:12, ”He disappointment the devices of the crafty, so that their hands cannot perform their enterprise.”</a:t>
            </a:r>
          </a:p>
          <a:p>
            <a:pPr marL="0" indent="0">
              <a:buNone/>
            </a:pPr>
            <a:endParaRPr lang="en-US" dirty="0"/>
          </a:p>
        </p:txBody>
      </p:sp>
    </p:spTree>
    <p:extLst>
      <p:ext uri="{BB962C8B-B14F-4D97-AF65-F5344CB8AC3E}">
        <p14:creationId xmlns:p14="http://schemas.microsoft.com/office/powerpoint/2010/main" val="632781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685" y="135172"/>
            <a:ext cx="11139115" cy="6041791"/>
          </a:xfrm>
        </p:spPr>
        <p:txBody>
          <a:bodyPr>
            <a:normAutofit fontScale="77500" lnSpcReduction="20000"/>
          </a:bodyPr>
          <a:lstStyle/>
          <a:p>
            <a:pPr marL="0" indent="0">
              <a:buNone/>
            </a:pPr>
            <a:r>
              <a:rPr lang="en-US" dirty="0"/>
              <a:t>WHAT IS A PYTHON SPIRIT?</a:t>
            </a:r>
          </a:p>
          <a:p>
            <a:pPr marL="0" indent="0">
              <a:buNone/>
            </a:pPr>
            <a:endParaRPr lang="en-US" dirty="0"/>
          </a:p>
          <a:p>
            <a:pPr marL="0" indent="0">
              <a:buNone/>
            </a:pPr>
            <a:r>
              <a:rPr lang="en-US" dirty="0"/>
              <a:t>The python spirit is that ancient dragon known as Lucifer, Satan. And the seeds of the woman are Children of God. The python belongs to the class of serpent to fights the seeds of the woman and bruises them in various ways to manifests as poverty, bareness, failures, disease.</a:t>
            </a:r>
          </a:p>
          <a:p>
            <a:pPr marL="0" indent="0">
              <a:buNone/>
            </a:pPr>
            <a:r>
              <a:rPr lang="en-US" dirty="0"/>
              <a:t>If you carefully read and study Revelation 12:12, you will discover that the serpent is destined to fight the seeds of the woman, and the Bible says: “Woe to the </a:t>
            </a:r>
            <a:r>
              <a:rPr lang="en-US" dirty="0" err="1"/>
              <a:t>inhabiters</a:t>
            </a:r>
            <a:r>
              <a:rPr lang="en-US" dirty="0"/>
              <a:t> of the earth and of the sea! For the devil is come down unto you, having great wrath, because he </a:t>
            </a:r>
            <a:r>
              <a:rPr lang="en-US" dirty="0" err="1"/>
              <a:t>knoweth</a:t>
            </a:r>
            <a:r>
              <a:rPr lang="en-US" dirty="0"/>
              <a:t> that he hath but a short time.”</a:t>
            </a:r>
          </a:p>
          <a:p>
            <a:pPr marL="0" indent="0">
              <a:buNone/>
            </a:pPr>
            <a:r>
              <a:rPr lang="en-US" dirty="0"/>
              <a:t>The spirit of Python is the source of witchcraft and divination. Python spirit is from the marine kingdom. It is the stubborn spirit that has the power to stay and glue with a person for a very long time.</a:t>
            </a:r>
          </a:p>
          <a:p>
            <a:pPr marL="0" indent="0">
              <a:buNone/>
            </a:pPr>
            <a:r>
              <a:rPr lang="en-US" dirty="0"/>
              <a:t>The spirit behind the python is being obtained from the water spirit to cause many setbacks and breakdown in marriages and finances.</a:t>
            </a:r>
          </a:p>
          <a:p>
            <a:pPr marL="0" indent="0">
              <a:buNone/>
            </a:pPr>
            <a:r>
              <a:rPr lang="en-US" dirty="0"/>
              <a:t>The demon of python can enter a person through family pattern, rivers, and others are bewitchment and fornication.</a:t>
            </a:r>
          </a:p>
          <a:p>
            <a:pPr marL="0" indent="0">
              <a:buNone/>
            </a:pPr>
            <a:r>
              <a:rPr lang="en-US" dirty="0"/>
              <a:t>Some people can also be attacked through the types of clothes they wear, the types of hair attachment, collecting gifts from marine personalities.</a:t>
            </a:r>
          </a:p>
          <a:p>
            <a:pPr marL="0" indent="0">
              <a:buNone/>
            </a:pPr>
            <a:r>
              <a:rPr lang="en-US" dirty="0"/>
              <a:t>However, one of the toughest deliverance at most deliverance churches today, it is majorly from python and marine spirit.</a:t>
            </a:r>
          </a:p>
          <a:p>
            <a:pPr marL="0" indent="0">
              <a:buNone/>
            </a:pPr>
            <a:r>
              <a:rPr lang="en-US" dirty="0"/>
              <a:t>The stubborn spirit are contagious. That is, they can be transferred from person to person spiritually and physically. It is rather a great challenge if you have the presence of python spirit.</a:t>
            </a:r>
          </a:p>
          <a:p>
            <a:pPr marL="0" indent="0">
              <a:buNone/>
            </a:pPr>
            <a:r>
              <a:rPr lang="en-US" dirty="0"/>
              <a:t>Because it will prevent you from so many things such as late marriage, financial problem, or even marital wars between you and your partner.</a:t>
            </a:r>
          </a:p>
          <a:p>
            <a:pPr marL="0" indent="0">
              <a:buNone/>
            </a:pPr>
            <a:r>
              <a:rPr lang="en-US" dirty="0"/>
              <a:t>For example, if you constantly dream of snake then there is likelihood that you have python spirit. It is not possible to notice it with your naked eyes but by the help of your prophets.</a:t>
            </a:r>
          </a:p>
          <a:p>
            <a:pPr marL="0" indent="0">
              <a:buNone/>
            </a:pPr>
            <a:endParaRPr lang="en-US" dirty="0"/>
          </a:p>
        </p:txBody>
      </p:sp>
    </p:spTree>
    <p:extLst>
      <p:ext uri="{BB962C8B-B14F-4D97-AF65-F5344CB8AC3E}">
        <p14:creationId xmlns:p14="http://schemas.microsoft.com/office/powerpoint/2010/main" val="32332660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2637" y="198783"/>
            <a:ext cx="11131163" cy="5978180"/>
          </a:xfrm>
        </p:spPr>
        <p:txBody>
          <a:bodyPr>
            <a:normAutofit fontScale="70000" lnSpcReduction="20000"/>
          </a:bodyPr>
          <a:lstStyle/>
          <a:p>
            <a:pPr marL="0" indent="0">
              <a:buNone/>
            </a:pPr>
            <a:r>
              <a:rPr lang="en-US" dirty="0"/>
              <a:t>If you come from a family that worship idols and bow down to snakes, there are chances that you are a carrier of python spirit and when this python stays in a person for too long it can be a god of that person.</a:t>
            </a:r>
          </a:p>
          <a:p>
            <a:pPr marL="0" indent="0">
              <a:buNone/>
            </a:pPr>
            <a:endParaRPr lang="en-US" dirty="0"/>
          </a:p>
          <a:p>
            <a:pPr marL="0" indent="0">
              <a:buNone/>
            </a:pPr>
            <a:r>
              <a:rPr lang="en-US" dirty="0"/>
              <a:t>There are some tribes in Africa where people don’t kill snakes and when you kill such a demonic snake the implication is always death and strange sickness.</a:t>
            </a:r>
          </a:p>
          <a:p>
            <a:pPr marL="0" indent="0">
              <a:buNone/>
            </a:pPr>
            <a:endParaRPr lang="en-US" dirty="0"/>
          </a:p>
          <a:p>
            <a:pPr marL="0" indent="0">
              <a:buNone/>
            </a:pPr>
            <a:r>
              <a:rPr lang="en-US" dirty="0"/>
              <a:t>When the python spirit is operating in your life, there will be hindrance majorly in the areas of your deliverance, marital connection and also progress.</a:t>
            </a:r>
          </a:p>
          <a:p>
            <a:pPr marL="0" indent="0">
              <a:buNone/>
            </a:pPr>
            <a:endParaRPr lang="en-US" dirty="0"/>
          </a:p>
          <a:p>
            <a:pPr marL="0" indent="0">
              <a:buNone/>
            </a:pPr>
            <a:r>
              <a:rPr lang="en-US" dirty="0"/>
              <a:t>However, the purpose of the spirit of Python is to crush and destroy the vision, dreams, and hope of the Church and people. The spirit of Python promotes divination, witchcraft, and rebellion. And as such, people under this captive of python spirit struggle to fulfill destiny.</a:t>
            </a:r>
          </a:p>
          <a:p>
            <a:pPr marL="0" indent="0">
              <a:buNone/>
            </a:pPr>
            <a:endParaRPr lang="en-US" dirty="0"/>
          </a:p>
          <a:p>
            <a:pPr marL="0" indent="0">
              <a:buNone/>
            </a:pPr>
            <a:r>
              <a:rPr lang="en-US" dirty="0"/>
              <a:t>Python spirit seeks to put spiritual chains on the destiny of the children of God. The spirit of Python will force you to use the properties of the marine.</a:t>
            </a:r>
          </a:p>
          <a:p>
            <a:pPr marL="0" indent="0">
              <a:buNone/>
            </a:pPr>
            <a:endParaRPr lang="en-US" dirty="0"/>
          </a:p>
          <a:p>
            <a:pPr marL="0" indent="0">
              <a:buNone/>
            </a:pPr>
            <a:r>
              <a:rPr lang="en-US" dirty="0"/>
              <a:t>This demonic spirit causes people not to become what God has assigned them to be in life. Most of the problems behind singles and their inability of getting married is rooted in python spirit (foundation).</a:t>
            </a:r>
          </a:p>
          <a:p>
            <a:pPr marL="0" indent="0">
              <a:buNone/>
            </a:pPr>
            <a:endParaRPr lang="en-US" dirty="0"/>
          </a:p>
          <a:p>
            <a:pPr marL="0" indent="0">
              <a:buNone/>
            </a:pPr>
            <a:r>
              <a:rPr lang="en-US" dirty="0"/>
              <a:t>Python is the source of many financial failures and deaths of many people today through curses, spells, voodoo, incantations, etc. Where Python spirit has been in existence in your life then there will be no way your prayers will be answered by God.</a:t>
            </a:r>
          </a:p>
          <a:p>
            <a:pPr marL="0" indent="0">
              <a:buNone/>
            </a:pPr>
            <a:endParaRPr lang="en-US" dirty="0"/>
          </a:p>
          <a:p>
            <a:pPr marL="0" indent="0">
              <a:buNone/>
            </a:pPr>
            <a:r>
              <a:rPr lang="en-US" dirty="0"/>
              <a:t>When a person is possessed by one python spirit is quite different from a person that is heavily possessed with multiple python spirits. That person that has many demons challenging his blessing would find it extremely difficult to progress than a person with a single demon.</a:t>
            </a:r>
          </a:p>
          <a:p>
            <a:pPr marL="0" indent="0">
              <a:buNone/>
            </a:pPr>
            <a:endParaRPr lang="en-US" dirty="0"/>
          </a:p>
        </p:txBody>
      </p:sp>
    </p:spTree>
    <p:extLst>
      <p:ext uri="{BB962C8B-B14F-4D97-AF65-F5344CB8AC3E}">
        <p14:creationId xmlns:p14="http://schemas.microsoft.com/office/powerpoint/2010/main" val="35162488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47125"/>
          </a:xfrm>
        </p:spPr>
        <p:txBody>
          <a:bodyPr>
            <a:normAutofit fontScale="90000"/>
          </a:bodyPr>
          <a:lstStyle/>
          <a:p>
            <a:r>
              <a:rPr lang="en-US" sz="2000" b="1" dirty="0"/>
              <a:t>CHARACTERISTICS OF PYTHON SPIRIT AND MARINE SPIRIT</a:t>
            </a:r>
            <a:br>
              <a:rPr lang="en-US" dirty="0"/>
            </a:br>
            <a:endParaRPr lang="en-US" dirty="0"/>
          </a:p>
        </p:txBody>
      </p:sp>
      <p:sp>
        <p:nvSpPr>
          <p:cNvPr id="3" name="Content Placeholder 2"/>
          <p:cNvSpPr>
            <a:spLocks noGrp="1"/>
          </p:cNvSpPr>
          <p:nvPr>
            <p:ph idx="1"/>
          </p:nvPr>
        </p:nvSpPr>
        <p:spPr>
          <a:xfrm>
            <a:off x="198783" y="445272"/>
            <a:ext cx="11744076" cy="6321287"/>
          </a:xfrm>
        </p:spPr>
        <p:txBody>
          <a:bodyPr>
            <a:normAutofit fontScale="55000" lnSpcReduction="20000"/>
          </a:bodyPr>
          <a:lstStyle/>
          <a:p>
            <a:pPr marL="0" indent="0">
              <a:buNone/>
            </a:pPr>
            <a:r>
              <a:rPr lang="en-US" dirty="0"/>
              <a:t>1.The python spirit is very demonic</a:t>
            </a:r>
          </a:p>
          <a:p>
            <a:pPr marL="0" indent="0">
              <a:buNone/>
            </a:pPr>
            <a:r>
              <a:rPr lang="en-US" dirty="0"/>
              <a:t>2.They attack people mostly through evil foundation.</a:t>
            </a:r>
          </a:p>
          <a:p>
            <a:pPr marL="0" indent="0">
              <a:buNone/>
            </a:pPr>
            <a:r>
              <a:rPr lang="en-US" dirty="0"/>
              <a:t>3.The spirit of python can cleverly swallow your lifetime glory.</a:t>
            </a:r>
          </a:p>
          <a:p>
            <a:pPr marL="0" indent="0">
              <a:buNone/>
            </a:pPr>
            <a:r>
              <a:rPr lang="en-US" dirty="0"/>
              <a:t>4.They attack where the light of God’s word is absent in a person’s life.</a:t>
            </a:r>
          </a:p>
          <a:p>
            <a:pPr marL="0" indent="0">
              <a:buNone/>
            </a:pPr>
            <a:r>
              <a:rPr lang="en-US" dirty="0"/>
              <a:t>5.They imprison and restrict their victims from marriage.</a:t>
            </a:r>
          </a:p>
          <a:p>
            <a:pPr marL="0" indent="0">
              <a:buNone/>
            </a:pPr>
            <a:r>
              <a:rPr lang="en-US" dirty="0"/>
              <a:t>6.They use marine chains and padlocks to chain and padlock different areas of a person’s life and destiny.</a:t>
            </a:r>
          </a:p>
          <a:p>
            <a:pPr marL="0" indent="0">
              <a:buNone/>
            </a:pPr>
            <a:r>
              <a:rPr lang="en-US" dirty="0"/>
              <a:t>7.They pollute the temple of people’s destiny through sex and lustful desire.</a:t>
            </a:r>
          </a:p>
          <a:p>
            <a:pPr marL="0" indent="0">
              <a:buNone/>
            </a:pPr>
            <a:r>
              <a:rPr lang="en-US" dirty="0"/>
              <a:t>8.They surround a person’s glory against progress.</a:t>
            </a:r>
          </a:p>
          <a:p>
            <a:pPr marL="0" indent="0">
              <a:buNone/>
            </a:pPr>
            <a:r>
              <a:rPr lang="en-US" dirty="0"/>
              <a:t>9.They program and project evil things into people including animals, moving objects, heat, and sicknesses into people.</a:t>
            </a:r>
          </a:p>
          <a:p>
            <a:pPr marL="0" indent="0">
              <a:buNone/>
            </a:pPr>
            <a:r>
              <a:rPr lang="en-US" dirty="0"/>
              <a:t>10.They use different categories of nightmares to scatter and hinder a person’s expectation.</a:t>
            </a:r>
          </a:p>
          <a:p>
            <a:pPr marL="0" indent="0">
              <a:buNone/>
            </a:pPr>
            <a:r>
              <a:rPr lang="en-US" dirty="0"/>
              <a:t>11.They steal precious things from people and use it against them.</a:t>
            </a:r>
          </a:p>
          <a:p>
            <a:pPr marL="0" indent="0">
              <a:buNone/>
            </a:pPr>
            <a:r>
              <a:rPr lang="en-US" dirty="0"/>
              <a:t>12.They form a kingdom in a person’s life.</a:t>
            </a:r>
          </a:p>
          <a:p>
            <a:pPr marL="0" indent="0">
              <a:buNone/>
            </a:pPr>
            <a:r>
              <a:rPr lang="en-US" dirty="0"/>
              <a:t>13.They inhabit the body and move about the body polluting the blood and biting the victim.</a:t>
            </a:r>
          </a:p>
          <a:p>
            <a:pPr marL="0" indent="0">
              <a:buNone/>
            </a:pPr>
            <a:r>
              <a:rPr lang="en-US" dirty="0"/>
              <a:t>14.Python spirit swallow up all the things that you have gathered in life.</a:t>
            </a:r>
          </a:p>
          <a:p>
            <a:pPr marL="0" indent="0">
              <a:buNone/>
            </a:pPr>
            <a:r>
              <a:rPr lang="en-US" dirty="0"/>
              <a:t>15.They use and play with the destiny of their victims through seduction and temptation.</a:t>
            </a:r>
          </a:p>
          <a:p>
            <a:pPr marL="0" indent="0">
              <a:buNone/>
            </a:pPr>
            <a:r>
              <a:rPr lang="en-US" dirty="0"/>
              <a:t>16.They makes sure the door of deliverance is remain closed.</a:t>
            </a:r>
          </a:p>
          <a:p>
            <a:pPr marL="0" indent="0">
              <a:buNone/>
            </a:pPr>
            <a:r>
              <a:rPr lang="en-US" dirty="0"/>
              <a:t>17.They allow their victims to stay long in their captives until when the person is old and has nothing to offer again before they start releasing them.</a:t>
            </a:r>
          </a:p>
          <a:p>
            <a:pPr marL="0" indent="0">
              <a:buNone/>
            </a:pPr>
            <a:r>
              <a:rPr lang="en-US" dirty="0"/>
              <a:t>18.They arrest and oppress a person’s life.</a:t>
            </a:r>
          </a:p>
          <a:p>
            <a:pPr marL="0" indent="0">
              <a:buNone/>
            </a:pPr>
            <a:r>
              <a:rPr lang="en-US" dirty="0"/>
              <a:t>19.The python and marine spirit can render termed a person a witch.</a:t>
            </a:r>
          </a:p>
          <a:p>
            <a:pPr marL="0" indent="0">
              <a:buNone/>
            </a:pPr>
            <a:r>
              <a:rPr lang="en-US" dirty="0"/>
              <a:t>20.They use demotion and bewitchment as arrows to hunt the star of people.</a:t>
            </a:r>
          </a:p>
          <a:p>
            <a:pPr marL="0" indent="0">
              <a:buNone/>
            </a:pPr>
            <a:r>
              <a:rPr lang="en-US" dirty="0"/>
              <a:t>21.They initiate people into spiritual marriage and make them to bear spirit children.</a:t>
            </a:r>
          </a:p>
          <a:p>
            <a:pPr marL="0" indent="0">
              <a:buNone/>
            </a:pPr>
            <a:endParaRPr lang="en-US" dirty="0"/>
          </a:p>
        </p:txBody>
      </p:sp>
    </p:spTree>
    <p:extLst>
      <p:ext uri="{BB962C8B-B14F-4D97-AF65-F5344CB8AC3E}">
        <p14:creationId xmlns:p14="http://schemas.microsoft.com/office/powerpoint/2010/main" val="30272566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0344" y="286247"/>
            <a:ext cx="10836965" cy="5915769"/>
          </a:xfrm>
        </p:spPr>
        <p:txBody>
          <a:bodyPr>
            <a:normAutofit fontScale="92500" lnSpcReduction="10000"/>
          </a:bodyPr>
          <a:lstStyle/>
          <a:p>
            <a:pPr marL="0" indent="0">
              <a:buNone/>
            </a:pPr>
            <a:r>
              <a:rPr lang="en-US" dirty="0"/>
              <a:t>If you are one of those who believe that you do not have to pray against the spirit of serpent, because God had defeated </a:t>
            </a:r>
            <a:r>
              <a:rPr lang="en-US" dirty="0" err="1"/>
              <a:t>satan</a:t>
            </a:r>
            <a:r>
              <a:rPr lang="en-US" dirty="0"/>
              <a:t> on the cross and thus fought your battles, you are merely displaying your ignorance or using that as an excuse for your laziness to pray.</a:t>
            </a:r>
          </a:p>
          <a:p>
            <a:pPr marL="0" indent="0">
              <a:buNone/>
            </a:pPr>
            <a:endParaRPr lang="en-US" dirty="0"/>
          </a:p>
          <a:p>
            <a:pPr marL="0" indent="0">
              <a:buNone/>
            </a:pPr>
            <a:r>
              <a:rPr lang="en-US" dirty="0"/>
              <a:t>You must exercise that power according to Luke 10:19, if not the serpent (python) will continue bruising your heel in spite of your born again status.</a:t>
            </a:r>
          </a:p>
          <a:p>
            <a:pPr marL="0" indent="0">
              <a:buNone/>
            </a:pPr>
            <a:endParaRPr lang="en-US" dirty="0"/>
          </a:p>
          <a:p>
            <a:pPr marL="0" indent="0">
              <a:buNone/>
            </a:pPr>
            <a:r>
              <a:rPr lang="en-US" dirty="0"/>
              <a:t>Many people have not move forward. While others are still struggling hard to prosper. The spirit of marine has given some people various gifts spiritually that keep them busy with them.</a:t>
            </a:r>
          </a:p>
          <a:p>
            <a:pPr marL="0" indent="0">
              <a:buNone/>
            </a:pPr>
            <a:endParaRPr lang="en-US" dirty="0"/>
          </a:p>
          <a:p>
            <a:pPr marL="0" indent="0">
              <a:buNone/>
            </a:pPr>
            <a:r>
              <a:rPr lang="en-US" dirty="0"/>
              <a:t>Deliverance can take place when somebody is rescue from bondage. To pray your way through deliverance is the hardest thing to do. If you must separate yourself from the marine spirit, you must be go on an intense fasting and prayers.</a:t>
            </a:r>
          </a:p>
          <a:p>
            <a:pPr marL="0" indent="0">
              <a:buNone/>
            </a:pPr>
            <a:endParaRPr lang="en-US" dirty="0"/>
          </a:p>
          <a:p>
            <a:pPr marL="0" indent="0">
              <a:buNone/>
            </a:pPr>
            <a:r>
              <a:rPr lang="en-US" dirty="0"/>
              <a:t>An effective way of crushing the serpent is through fervent prayers. While praying to crush the serpent, you cannot afford to pray like a gentleman or lady; you have to be violent in your spirit and aggressive in your prayer pattern. God has given you power to trample on snakes and scorpions.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2459719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77713"/>
          </a:xfrm>
        </p:spPr>
        <p:txBody>
          <a:bodyPr>
            <a:normAutofit fontScale="90000"/>
          </a:bodyPr>
          <a:lstStyle/>
          <a:p>
            <a:r>
              <a:rPr lang="en-US" sz="2000" dirty="0"/>
              <a:t>SIGNS OF A PERSON UNDER A PYTHON SPIRIT AND MARINE SPIRIT</a:t>
            </a:r>
            <a:br>
              <a:rPr lang="en-US" dirty="0"/>
            </a:br>
            <a:endParaRPr lang="en-US" dirty="0"/>
          </a:p>
        </p:txBody>
      </p:sp>
      <p:sp>
        <p:nvSpPr>
          <p:cNvPr id="3" name="Content Placeholder 2"/>
          <p:cNvSpPr>
            <a:spLocks noGrp="1"/>
          </p:cNvSpPr>
          <p:nvPr>
            <p:ph idx="1"/>
          </p:nvPr>
        </p:nvSpPr>
        <p:spPr>
          <a:xfrm>
            <a:off x="381663" y="842838"/>
            <a:ext cx="11672514" cy="5955527"/>
          </a:xfrm>
        </p:spPr>
        <p:txBody>
          <a:bodyPr numCol="2">
            <a:normAutofit fontScale="92500" lnSpcReduction="10000"/>
          </a:bodyPr>
          <a:lstStyle/>
          <a:p>
            <a:pPr marL="0" indent="0">
              <a:buNone/>
            </a:pPr>
            <a:r>
              <a:rPr lang="en-US" dirty="0"/>
              <a:t>1.Living a deceptive life.</a:t>
            </a:r>
          </a:p>
          <a:p>
            <a:pPr marL="0" indent="0">
              <a:buNone/>
            </a:pPr>
            <a:r>
              <a:rPr lang="en-US" dirty="0"/>
              <a:t>2.Having a felling of being watched or monitored.</a:t>
            </a:r>
          </a:p>
          <a:p>
            <a:pPr marL="0" indent="0">
              <a:buNone/>
            </a:pPr>
            <a:r>
              <a:rPr lang="en-US" dirty="0"/>
              <a:t>3.When you are always attracted to married men or wrong people.</a:t>
            </a:r>
          </a:p>
          <a:p>
            <a:pPr marL="0" indent="0">
              <a:buNone/>
            </a:pPr>
            <a:r>
              <a:rPr lang="en-US" dirty="0"/>
              <a:t>4.When you are in one spot for many years.</a:t>
            </a:r>
          </a:p>
          <a:p>
            <a:pPr marL="0" indent="0">
              <a:buNone/>
            </a:pPr>
            <a:r>
              <a:rPr lang="en-US" dirty="0"/>
              <a:t>5.When you often see snakes appearing in your dream.</a:t>
            </a:r>
          </a:p>
          <a:p>
            <a:pPr marL="0" indent="0">
              <a:buNone/>
            </a:pPr>
            <a:r>
              <a:rPr lang="en-US" dirty="0"/>
              <a:t>6.When your relationship don’t always lead to marriage.</a:t>
            </a:r>
          </a:p>
          <a:p>
            <a:pPr marL="0" indent="0">
              <a:buNone/>
            </a:pPr>
            <a:r>
              <a:rPr lang="en-US" dirty="0"/>
              <a:t>7.When you are pursuing a particular thing for many years without solution.</a:t>
            </a:r>
          </a:p>
          <a:p>
            <a:pPr marL="0" indent="0">
              <a:buNone/>
            </a:pPr>
            <a:r>
              <a:rPr lang="en-US" dirty="0"/>
              <a:t>8.When something often falls down off your hands.</a:t>
            </a:r>
          </a:p>
          <a:p>
            <a:pPr marL="0" indent="0">
              <a:buNone/>
            </a:pPr>
            <a:r>
              <a:rPr lang="en-US" dirty="0"/>
              <a:t>9.When you feel like swimming in the river whenever you see river.</a:t>
            </a:r>
          </a:p>
          <a:p>
            <a:pPr marL="0" indent="0">
              <a:buNone/>
            </a:pPr>
            <a:r>
              <a:rPr lang="en-US" dirty="0"/>
              <a:t>10.When you are older than your age.</a:t>
            </a:r>
          </a:p>
          <a:p>
            <a:pPr marL="0" indent="0">
              <a:buNone/>
            </a:pPr>
            <a:r>
              <a:rPr lang="en-US" dirty="0"/>
              <a:t>11.When promise and fail are too much in your life.</a:t>
            </a:r>
          </a:p>
          <a:p>
            <a:pPr marL="0" indent="0">
              <a:buNone/>
            </a:pPr>
            <a:r>
              <a:rPr lang="en-US" dirty="0"/>
              <a:t>12.When you marry a person only to discover it was a mistake.</a:t>
            </a:r>
          </a:p>
          <a:p>
            <a:pPr marL="0" indent="0">
              <a:buNone/>
            </a:pPr>
            <a:r>
              <a:rPr lang="en-US" dirty="0"/>
              <a:t>13.When you cannot explain what went wrong with your life.</a:t>
            </a:r>
          </a:p>
          <a:p>
            <a:pPr marL="0" indent="0">
              <a:buNone/>
            </a:pPr>
            <a:r>
              <a:rPr lang="en-US" dirty="0"/>
              <a:t>14.When you keep hearing strange voices.</a:t>
            </a:r>
          </a:p>
          <a:p>
            <a:pPr marL="0" indent="0">
              <a:buNone/>
            </a:pPr>
            <a:r>
              <a:rPr lang="en-US" dirty="0"/>
              <a:t>15.When you are a fornicator..</a:t>
            </a:r>
          </a:p>
          <a:p>
            <a:pPr marL="0" indent="0">
              <a:buNone/>
            </a:pPr>
            <a:r>
              <a:rPr lang="en-US" dirty="0"/>
              <a:t>16.When you are always living a lonely life.</a:t>
            </a:r>
          </a:p>
          <a:p>
            <a:pPr marL="0" indent="0">
              <a:buNone/>
            </a:pPr>
            <a:r>
              <a:rPr lang="en-US" dirty="0"/>
              <a:t>17.When all your siblings are all married, but only you is left behind.</a:t>
            </a:r>
          </a:p>
          <a:p>
            <a:pPr marL="0" indent="0">
              <a:buNone/>
            </a:pPr>
            <a:r>
              <a:rPr lang="en-US" dirty="0"/>
              <a:t>18.When things are working against you.</a:t>
            </a:r>
          </a:p>
          <a:p>
            <a:pPr marL="0" indent="0">
              <a:buNone/>
            </a:pPr>
            <a:r>
              <a:rPr lang="en-US" dirty="0"/>
              <a:t>19.When you have a feeling of killing yourself or others.</a:t>
            </a:r>
          </a:p>
          <a:p>
            <a:pPr marL="0" indent="0">
              <a:buNone/>
            </a:pPr>
            <a:r>
              <a:rPr lang="en-US" dirty="0"/>
              <a:t>20.When you have unforgiving spirit and other negative attitudes.</a:t>
            </a:r>
          </a:p>
          <a:p>
            <a:pPr marL="0" indent="0">
              <a:buNone/>
            </a:pPr>
            <a:endParaRPr lang="en-US" dirty="0"/>
          </a:p>
          <a:p>
            <a:pPr marL="0" indent="0">
              <a:buNone/>
            </a:pPr>
            <a:r>
              <a:rPr lang="en-US" dirty="0"/>
              <a:t> </a:t>
            </a:r>
          </a:p>
          <a:p>
            <a:pPr marL="0" indent="0">
              <a:buNone/>
            </a:pPr>
            <a:endParaRPr lang="en-US" dirty="0"/>
          </a:p>
        </p:txBody>
      </p:sp>
    </p:spTree>
    <p:extLst>
      <p:ext uri="{BB962C8B-B14F-4D97-AF65-F5344CB8AC3E}">
        <p14:creationId xmlns:p14="http://schemas.microsoft.com/office/powerpoint/2010/main" val="7448284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6050" y="182246"/>
            <a:ext cx="10515600" cy="541324"/>
          </a:xfrm>
        </p:spPr>
        <p:txBody>
          <a:bodyPr>
            <a:normAutofit fontScale="90000"/>
          </a:bodyPr>
          <a:lstStyle/>
          <a:p>
            <a:r>
              <a:rPr lang="en-US" dirty="0"/>
              <a:t>Prayers</a:t>
            </a:r>
            <a:br>
              <a:rPr lang="en-US" dirty="0"/>
            </a:br>
            <a:endParaRPr lang="en-US" dirty="0"/>
          </a:p>
        </p:txBody>
      </p:sp>
      <p:sp>
        <p:nvSpPr>
          <p:cNvPr id="3" name="Content Placeholder 2"/>
          <p:cNvSpPr>
            <a:spLocks noGrp="1"/>
          </p:cNvSpPr>
          <p:nvPr>
            <p:ph idx="1"/>
          </p:nvPr>
        </p:nvSpPr>
        <p:spPr>
          <a:xfrm>
            <a:off x="-79513" y="341906"/>
            <a:ext cx="12271513" cy="6516094"/>
          </a:xfrm>
        </p:spPr>
        <p:txBody>
          <a:bodyPr numCol="2">
            <a:noAutofit/>
          </a:bodyPr>
          <a:lstStyle/>
          <a:p>
            <a:pPr marL="0" indent="0">
              <a:buNone/>
            </a:pPr>
            <a:r>
              <a:rPr lang="en-US" sz="1050" dirty="0"/>
              <a:t>DELIVERANCE PRAYER AGAINST PYTHON SPIRIT</a:t>
            </a:r>
          </a:p>
          <a:p>
            <a:pPr marL="0" indent="0">
              <a:buNone/>
            </a:pPr>
            <a:r>
              <a:rPr lang="en-US" sz="1050" dirty="0"/>
              <a:t>1.I repent from my sins and the sins of my forefathers, in the name of Jesus.</a:t>
            </a:r>
          </a:p>
          <a:p>
            <a:pPr marL="0" indent="0">
              <a:buNone/>
            </a:pPr>
            <a:r>
              <a:rPr lang="en-US" sz="1050" dirty="0"/>
              <a:t>2.Father, I ask for your mercy and forgiveness upon my life, in the name of Jesus.</a:t>
            </a:r>
          </a:p>
          <a:p>
            <a:pPr marL="0" indent="0">
              <a:buNone/>
            </a:pPr>
            <a:r>
              <a:rPr lang="en-US" sz="1050" dirty="0"/>
              <a:t>3.Holy Ghost fire purge my foundation with your rod of fire, in Jesus name.</a:t>
            </a:r>
          </a:p>
          <a:p>
            <a:pPr marL="0" indent="0">
              <a:buNone/>
            </a:pPr>
            <a:r>
              <a:rPr lang="en-US" sz="1050" dirty="0"/>
              <a:t>4.I plead the blood of Jesus over my spirit, soul and body, in Jesus name.</a:t>
            </a:r>
          </a:p>
          <a:p>
            <a:pPr marL="0" indent="0">
              <a:buNone/>
            </a:pPr>
            <a:r>
              <a:rPr lang="en-US" sz="1050" dirty="0"/>
              <a:t>5.Every </a:t>
            </a:r>
            <a:r>
              <a:rPr lang="en-US" sz="1050" dirty="0" err="1"/>
              <a:t>serpentile</a:t>
            </a:r>
            <a:r>
              <a:rPr lang="en-US" sz="1050" dirty="0"/>
              <a:t> bite that I have received in my body through dream, be eliminated, in Jesus name.</a:t>
            </a:r>
          </a:p>
          <a:p>
            <a:pPr marL="0" indent="0">
              <a:buNone/>
            </a:pPr>
            <a:r>
              <a:rPr lang="en-US" sz="1050" dirty="0"/>
              <a:t>6.Let my blood receive deliverance from every </a:t>
            </a:r>
            <a:r>
              <a:rPr lang="en-US" sz="1050" dirty="0" err="1"/>
              <a:t>serpentile</a:t>
            </a:r>
            <a:r>
              <a:rPr lang="en-US" sz="1050" dirty="0"/>
              <a:t> and marine attack, in Jesus name.</a:t>
            </a:r>
          </a:p>
          <a:p>
            <a:pPr marL="0" indent="0">
              <a:buNone/>
            </a:pPr>
            <a:r>
              <a:rPr lang="en-US" sz="1050" dirty="0"/>
              <a:t>9.All my stolen marital virtues deposited in the belly of the python, be vomited out.</a:t>
            </a:r>
          </a:p>
          <a:p>
            <a:pPr marL="0" indent="0">
              <a:buNone/>
            </a:pPr>
            <a:r>
              <a:rPr lang="en-US" sz="1050" dirty="0"/>
              <a:t>10.Jesus Christ, by your power and authority, crush out every foundational serpent working against my marital </a:t>
            </a:r>
            <a:r>
              <a:rPr lang="en-US" sz="1050" dirty="0" err="1"/>
              <a:t>favour</a:t>
            </a:r>
            <a:r>
              <a:rPr lang="en-US" sz="1050" dirty="0"/>
              <a:t>, in the name of Jesus.</a:t>
            </a:r>
          </a:p>
          <a:p>
            <a:pPr marL="0" indent="0">
              <a:buNone/>
            </a:pPr>
            <a:r>
              <a:rPr lang="en-US" sz="1050" dirty="0"/>
              <a:t>11.You stubborn marine spirit spouse, be separated from me by the power in the blood of Jesus, in the name of Jesus.</a:t>
            </a:r>
          </a:p>
          <a:p>
            <a:pPr marL="0" indent="0">
              <a:buNone/>
            </a:pPr>
            <a:r>
              <a:rPr lang="en-US" sz="1050" dirty="0"/>
              <a:t>12.You, serpent attacking my progress, I crush your head with the power of the Holy Ghost!!!</a:t>
            </a:r>
          </a:p>
          <a:p>
            <a:pPr marL="0" indent="0">
              <a:buNone/>
            </a:pPr>
            <a:r>
              <a:rPr lang="en-US" sz="1050" dirty="0"/>
              <a:t>13.I separate myself from every ancestral covenant with water spirits by the power in the blood of Jesus.</a:t>
            </a:r>
          </a:p>
          <a:p>
            <a:pPr marL="0" indent="0">
              <a:buNone/>
            </a:pPr>
            <a:r>
              <a:rPr lang="en-US" sz="1050" dirty="0"/>
              <a:t>14.Every evil materials transferred into my body through contact with marine witchcraft agents, catch fire and be burnt to ashes, in the name of Jesus.</a:t>
            </a:r>
          </a:p>
          <a:p>
            <a:pPr marL="0" indent="0">
              <a:buNone/>
            </a:pPr>
            <a:r>
              <a:rPr lang="en-US" sz="1050" dirty="0"/>
              <a:t>16.Every witchcraft serpent sent to disgrace me, roast to death by the Fire of the Holy Ghost, in Jesus name.</a:t>
            </a:r>
          </a:p>
          <a:p>
            <a:pPr marL="0" indent="0">
              <a:buNone/>
            </a:pPr>
            <a:r>
              <a:rPr lang="en-US" sz="1050" dirty="0"/>
              <a:t>17.Spirit of the serpent hiding in my house, be utterly flushed out by the Lightning of God today, in Jesus name.</a:t>
            </a:r>
          </a:p>
          <a:p>
            <a:pPr marL="0" indent="0">
              <a:buNone/>
            </a:pPr>
            <a:r>
              <a:rPr lang="en-US" sz="1050" dirty="0"/>
              <a:t>18.Every serpent hissing lies and accusations into my ears, be Utterly Silenced by the Thunder of God, in Jesus name.</a:t>
            </a:r>
          </a:p>
          <a:p>
            <a:pPr marL="0" indent="0">
              <a:buNone/>
            </a:pPr>
            <a:r>
              <a:rPr lang="en-US" sz="1050" dirty="0"/>
              <a:t>19.With Hammer of God I break the head of water strongman, in Jesus name.</a:t>
            </a:r>
          </a:p>
          <a:p>
            <a:pPr marL="0" indent="0">
              <a:buNone/>
            </a:pPr>
            <a:r>
              <a:rPr lang="en-US" sz="1050" dirty="0"/>
              <a:t>20.Every problem that has come into my life through contact with any marine agent, receive divine solution by the blood of Jesus.</a:t>
            </a:r>
          </a:p>
          <a:p>
            <a:pPr marL="0" indent="0">
              <a:buNone/>
            </a:pPr>
            <a:r>
              <a:rPr lang="en-US" sz="1050" dirty="0"/>
              <a:t>21.Unrepentant ancient python spirit in my foundation, catch fire unto death, in Jesus name.</a:t>
            </a:r>
          </a:p>
          <a:p>
            <a:pPr marL="0" indent="0">
              <a:buNone/>
            </a:pPr>
            <a:r>
              <a:rPr lang="en-US" sz="1050" dirty="0"/>
              <a:t>22.Any python in my life that is bearing children catch fire and die, in Jesus name.</a:t>
            </a:r>
          </a:p>
          <a:p>
            <a:pPr marL="0" indent="0">
              <a:buNone/>
            </a:pPr>
            <a:r>
              <a:rPr lang="en-US" sz="1050" dirty="0"/>
              <a:t>23.Strange eyes of the python spirits over my possession, burn to ashes, in Jesus name.</a:t>
            </a:r>
          </a:p>
          <a:p>
            <a:pPr marL="0" indent="0">
              <a:buNone/>
            </a:pPr>
            <a:r>
              <a:rPr lang="en-US" sz="1050" dirty="0"/>
              <a:t>24.Every </a:t>
            </a:r>
            <a:r>
              <a:rPr lang="en-US" sz="1050" dirty="0" err="1"/>
              <a:t>serpentile</a:t>
            </a:r>
            <a:r>
              <a:rPr lang="en-US" sz="1050" dirty="0"/>
              <a:t> poison in my spirit, soul and body, be purged out, in Jesus name.</a:t>
            </a:r>
          </a:p>
          <a:p>
            <a:pPr marL="0" indent="0">
              <a:buNone/>
            </a:pPr>
            <a:r>
              <a:rPr lang="en-US" sz="1050" dirty="0"/>
              <a:t>25.You follow </a:t>
            </a:r>
            <a:r>
              <a:rPr lang="en-US" sz="1050" dirty="0" err="1"/>
              <a:t>follow</a:t>
            </a:r>
            <a:r>
              <a:rPr lang="en-US" sz="1050" dirty="0"/>
              <a:t> marine spirits causing promise and fail in my life, fall down and die.</a:t>
            </a:r>
          </a:p>
          <a:p>
            <a:pPr marL="0" indent="0">
              <a:buNone/>
            </a:pPr>
            <a:r>
              <a:rPr lang="en-US" sz="1050" dirty="0"/>
              <a:t>27.Every linkage with the python spirit with my life, break to pieces, in the name of Jesus.</a:t>
            </a:r>
          </a:p>
          <a:p>
            <a:pPr marL="0" indent="0">
              <a:buNone/>
            </a:pPr>
            <a:r>
              <a:rPr lang="en-US" sz="1050" dirty="0"/>
              <a:t>28.Every covenant formed on my behalf with serpent spirit by my ancestors/parents, break by the blood of Jesus.</a:t>
            </a:r>
          </a:p>
          <a:p>
            <a:pPr marL="0" indent="0">
              <a:buNone/>
            </a:pPr>
            <a:r>
              <a:rPr lang="en-US" sz="1050" dirty="0"/>
              <a:t>29.Every python sent to destroy me, return to your sender, in the name of Jesus.</a:t>
            </a:r>
          </a:p>
          <a:p>
            <a:pPr marL="0" indent="0">
              <a:buNone/>
            </a:pPr>
            <a:r>
              <a:rPr lang="en-US" sz="1050" dirty="0"/>
              <a:t>30.As a child of the Lion of Judah, I chase out serpents from my life, in the name of Jesus.</a:t>
            </a:r>
          </a:p>
          <a:p>
            <a:pPr marL="0" indent="0">
              <a:buNone/>
            </a:pPr>
            <a:r>
              <a:rPr lang="en-US" sz="1050" dirty="0"/>
              <a:t>31.I smash the late marriage-serpents on the wall of fire, in Jesus name.</a:t>
            </a:r>
          </a:p>
          <a:p>
            <a:pPr marL="0" indent="0">
              <a:buNone/>
            </a:pPr>
            <a:r>
              <a:rPr lang="en-US" sz="1050" dirty="0"/>
              <a:t>32.Let the strong room of the serpent in my life be destroyed by the fire of God, in the name of Jesus.</a:t>
            </a:r>
          </a:p>
          <a:p>
            <a:pPr marL="0" indent="0">
              <a:buNone/>
            </a:pPr>
            <a:r>
              <a:rPr lang="en-US" sz="1050" dirty="0"/>
              <a:t>34.I command all serpentine and scorpion spirits to depart and go now, in the name of Jesus.</a:t>
            </a:r>
          </a:p>
          <a:p>
            <a:pPr marL="0" indent="0">
              <a:buNone/>
            </a:pPr>
            <a:r>
              <a:rPr lang="en-US" sz="1050" dirty="0"/>
              <a:t>36.I tread upon all serpents and scorpions, they cannot harm me, in the name of Jesus.</a:t>
            </a:r>
          </a:p>
          <a:p>
            <a:pPr marL="0" indent="0">
              <a:buNone/>
            </a:pPr>
            <a:r>
              <a:rPr lang="en-US" sz="1050" dirty="0"/>
              <a:t>37.Every strange underground house in the water having my picture; catch fire, in Jesus name.</a:t>
            </a:r>
          </a:p>
          <a:p>
            <a:pPr marL="0" indent="0">
              <a:buNone/>
            </a:pPr>
            <a:r>
              <a:rPr lang="en-US" sz="1050" dirty="0"/>
              <a:t>38.Pots of darkness in the water controlling my spouse catch Fire in Jesus name.</a:t>
            </a:r>
          </a:p>
          <a:p>
            <a:pPr marL="0" indent="0">
              <a:buNone/>
            </a:pPr>
            <a:r>
              <a:rPr lang="en-US" sz="1050" dirty="0"/>
              <a:t>39.Marine parasites, Marine virus, Marine bacteria hiding in my body die by fire, in Jesus name.</a:t>
            </a:r>
          </a:p>
          <a:p>
            <a:pPr marL="0" indent="0">
              <a:buNone/>
            </a:pPr>
            <a:r>
              <a:rPr lang="en-US" sz="1050" dirty="0"/>
              <a:t>40.Every spirit of seduction influencing my life negatively and delaying my marital glory, expire by the authority of heaven, in the name of Jesus.</a:t>
            </a:r>
          </a:p>
          <a:p>
            <a:pPr marL="0" indent="0">
              <a:buNone/>
            </a:pPr>
            <a:r>
              <a:rPr lang="en-US" sz="1050" dirty="0"/>
              <a:t>41.Every astral projected mirror from the water in my body; scatter in Jesus name.</a:t>
            </a:r>
          </a:p>
          <a:p>
            <a:pPr marL="0" indent="0">
              <a:buNone/>
            </a:pPr>
            <a:r>
              <a:rPr lang="en-US" sz="1050" dirty="0"/>
              <a:t>42.Food of marine spirit in my body be flushed out by the blood of Jesus.</a:t>
            </a:r>
          </a:p>
          <a:p>
            <a:pPr marL="0" indent="0">
              <a:buNone/>
            </a:pPr>
            <a:r>
              <a:rPr lang="en-US" sz="1050" dirty="0"/>
              <a:t>43.Every attraction of the serpent spirit to my life, be washed off by the blood of Jesus.</a:t>
            </a:r>
          </a:p>
          <a:p>
            <a:pPr marL="0" indent="0">
              <a:buNone/>
            </a:pPr>
            <a:r>
              <a:rPr lang="en-US" sz="1050" dirty="0"/>
              <a:t>44.All python demons coiling around my head spiritually, burn to ashes, in Jesus name.</a:t>
            </a:r>
          </a:p>
          <a:p>
            <a:pPr marL="0" indent="0">
              <a:buNone/>
            </a:pPr>
            <a:r>
              <a:rPr lang="en-US" sz="1050" dirty="0"/>
              <a:t>45.I decree by the decree of heaven, I am married to master Jesus.</a:t>
            </a:r>
          </a:p>
          <a:p>
            <a:pPr marL="0" indent="0">
              <a:buNone/>
            </a:pPr>
            <a:r>
              <a:rPr lang="en-US" sz="1050" dirty="0"/>
              <a:t>46.Multiple serpents assigned to eat up my flesh, somersault and die, in Jesus name.</a:t>
            </a:r>
          </a:p>
          <a:p>
            <a:pPr marL="0" indent="0">
              <a:buNone/>
            </a:pPr>
            <a:r>
              <a:rPr lang="en-US" sz="1050" dirty="0"/>
              <a:t>47.Every pollution done to my financial blessing by the marine agents, be cleansed by the blood of Jesus.</a:t>
            </a:r>
          </a:p>
          <a:p>
            <a:pPr marL="0" indent="0">
              <a:buNone/>
            </a:pPr>
            <a:r>
              <a:rPr lang="en-US" sz="1050" dirty="0"/>
              <a:t>48.Every marine snail placed upon my legs; catch fire, in Jesus name</a:t>
            </a:r>
          </a:p>
          <a:p>
            <a:pPr marL="0" indent="0">
              <a:buNone/>
            </a:pPr>
            <a:r>
              <a:rPr lang="en-US" sz="1050" dirty="0"/>
              <a:t>49.Fire of deliverance rescue me from the water, in Jesus name.</a:t>
            </a:r>
          </a:p>
          <a:p>
            <a:pPr marL="0" indent="0">
              <a:buNone/>
            </a:pPr>
            <a:r>
              <a:rPr lang="en-US" sz="1050" dirty="0"/>
              <a:t>50.Second heaven wickedness working with queen of the coast over my marriage scatter by fire</a:t>
            </a:r>
          </a:p>
        </p:txBody>
      </p:sp>
    </p:spTree>
    <p:extLst>
      <p:ext uri="{BB962C8B-B14F-4D97-AF65-F5344CB8AC3E}">
        <p14:creationId xmlns:p14="http://schemas.microsoft.com/office/powerpoint/2010/main" val="1084072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123" y="127220"/>
            <a:ext cx="12284766" cy="6854025"/>
          </a:xfrm>
        </p:spPr>
        <p:txBody>
          <a:bodyPr numCol="2">
            <a:normAutofit fontScale="40000" lnSpcReduction="20000"/>
          </a:bodyPr>
          <a:lstStyle/>
          <a:p>
            <a:pPr marL="0" indent="0">
              <a:buNone/>
            </a:pPr>
            <a:r>
              <a:rPr lang="en-US" dirty="0"/>
              <a:t>51.Fire of the living God enter into my body and make legion of demons uncomfortable for their operation in my life, in the name of Jesus.</a:t>
            </a:r>
          </a:p>
          <a:p>
            <a:pPr marL="0" indent="0">
              <a:buNone/>
            </a:pPr>
            <a:r>
              <a:rPr lang="en-US" dirty="0"/>
              <a:t>52.I command you demons from the marine world, hear the word of the Lord, out by fire, in the name of Jesus.</a:t>
            </a:r>
          </a:p>
          <a:p>
            <a:pPr marL="0" indent="0">
              <a:buNone/>
            </a:pPr>
            <a:r>
              <a:rPr lang="en-US" dirty="0"/>
              <a:t>54.I break the stronghold of evil dedication and I remove the generational curses, in Jesus name.</a:t>
            </a:r>
          </a:p>
          <a:p>
            <a:pPr marL="0" indent="0">
              <a:buNone/>
            </a:pPr>
            <a:r>
              <a:rPr lang="en-US" dirty="0"/>
              <a:t>55.I set ablaze every crown of the queen of the coast upon my head, in Jesus name.</a:t>
            </a:r>
          </a:p>
          <a:p>
            <a:pPr marL="0" indent="0">
              <a:buNone/>
            </a:pPr>
            <a:r>
              <a:rPr lang="en-US" dirty="0"/>
              <a:t>56.I renounce the children of python out of my life, in Jesus name.</a:t>
            </a:r>
          </a:p>
          <a:p>
            <a:pPr marL="0" indent="0">
              <a:buNone/>
            </a:pPr>
            <a:r>
              <a:rPr lang="en-US" dirty="0"/>
              <a:t>57.Every spiritual marriage, dowry, ring, gown given to me by the marine spirit, be dissolved by the blood of Jesus.</a:t>
            </a:r>
          </a:p>
          <a:p>
            <a:pPr marL="0" indent="0">
              <a:buNone/>
            </a:pPr>
            <a:r>
              <a:rPr lang="en-US" dirty="0"/>
              <a:t>58.I withdraw all my information from the possession of the water kingdom, in Jesus name.</a:t>
            </a:r>
          </a:p>
          <a:p>
            <a:pPr marL="0" indent="0">
              <a:buNone/>
            </a:pPr>
            <a:r>
              <a:rPr lang="en-US" dirty="0"/>
              <a:t>59.Marine tortoise and snails crawl out of my body by fire, in Jesus name</a:t>
            </a:r>
          </a:p>
          <a:p>
            <a:pPr marL="0" indent="0">
              <a:buNone/>
            </a:pPr>
            <a:r>
              <a:rPr lang="en-US" dirty="0"/>
              <a:t>60.All my benefits in the marine be exhumed by fire, in the name of Jesus.</a:t>
            </a:r>
          </a:p>
          <a:p>
            <a:pPr marL="0" indent="0">
              <a:buNone/>
            </a:pPr>
            <a:r>
              <a:rPr lang="en-US" dirty="0"/>
              <a:t>61.Any prolong delay in my life as result from sexual contact with marine husband be flushed out by the blood of Jesus, in Jesus name.</a:t>
            </a:r>
          </a:p>
          <a:p>
            <a:pPr marL="0" indent="0">
              <a:buNone/>
            </a:pPr>
            <a:r>
              <a:rPr lang="en-US" dirty="0"/>
              <a:t>62.Bewitchment from the water controlling my marriage die by fire, in the name of Jesus.</a:t>
            </a:r>
          </a:p>
          <a:p>
            <a:pPr marL="0" indent="0">
              <a:buNone/>
            </a:pPr>
            <a:r>
              <a:rPr lang="en-US" dirty="0"/>
              <a:t>63.Any incision in my body, used as entry point by marine demons; be flushed out by the blood of Jesus, in Jesus name.</a:t>
            </a:r>
          </a:p>
          <a:p>
            <a:pPr marL="0" indent="0">
              <a:buNone/>
            </a:pPr>
            <a:r>
              <a:rPr lang="en-US" dirty="0"/>
              <a:t>64.I withdraw my organ in the water used for sacrifice in Jesus name.</a:t>
            </a:r>
          </a:p>
          <a:p>
            <a:pPr marL="0" indent="0">
              <a:buNone/>
            </a:pPr>
            <a:r>
              <a:rPr lang="en-US" dirty="0"/>
              <a:t>65.Strategy of water demons to separate me from my spouse scatter by fire, in the name of Jesus.</a:t>
            </a:r>
          </a:p>
          <a:p>
            <a:pPr marL="0" indent="0">
              <a:buNone/>
            </a:pPr>
            <a:r>
              <a:rPr lang="en-US" dirty="0"/>
              <a:t>66.I break and loose my self from marine covenant in Jesus name.</a:t>
            </a:r>
          </a:p>
          <a:p>
            <a:pPr marL="0" indent="0">
              <a:buNone/>
            </a:pPr>
            <a:r>
              <a:rPr lang="en-US" dirty="0"/>
              <a:t>68.Certificates of spirit wife/husband in my domain; catch fire, in Jesus name.</a:t>
            </a:r>
          </a:p>
          <a:p>
            <a:pPr marL="0" indent="0">
              <a:buNone/>
            </a:pPr>
            <a:r>
              <a:rPr lang="en-US" dirty="0"/>
              <a:t>70.I jump out from the marine idols and covens in the water by fire, in Jesus name.</a:t>
            </a:r>
          </a:p>
          <a:p>
            <a:pPr marL="0" indent="0">
              <a:buNone/>
            </a:pPr>
            <a:r>
              <a:rPr lang="en-US" dirty="0"/>
              <a:t>71.By fire by force, I recover my marriage from strange waters, in the name of Jesus.</a:t>
            </a:r>
          </a:p>
          <a:p>
            <a:pPr marL="0" indent="0">
              <a:buNone/>
            </a:pPr>
            <a:r>
              <a:rPr lang="en-US" dirty="0"/>
              <a:t>72.I pick up the stones of Fire, and stone python Goliath of my destiny to death, in Jesus name.</a:t>
            </a:r>
          </a:p>
          <a:p>
            <a:pPr marL="0" indent="0">
              <a:buNone/>
            </a:pPr>
            <a:r>
              <a:rPr lang="en-US" dirty="0"/>
              <a:t>73.Any marine stronghold holding me down as a child of God, I declare my total freedom, so therefore lose your grip over me, in Jesus name.</a:t>
            </a:r>
          </a:p>
          <a:p>
            <a:pPr marL="0" indent="0">
              <a:buNone/>
            </a:pPr>
            <a:r>
              <a:rPr lang="en-US" dirty="0"/>
              <a:t>74.Every marine power operating at the edge of my destiny, I bury you alive today, in Jesus name.</a:t>
            </a:r>
          </a:p>
          <a:p>
            <a:pPr marL="0" indent="0">
              <a:buNone/>
            </a:pPr>
            <a:r>
              <a:rPr lang="en-US" dirty="0"/>
              <a:t>75.I use the blood of Jesus to blot out all the handwriting of ordinances of financial problems working against my life, in Jesus name.</a:t>
            </a:r>
          </a:p>
          <a:p>
            <a:pPr marL="0" indent="0">
              <a:buNone/>
            </a:pPr>
            <a:r>
              <a:rPr lang="en-US" dirty="0"/>
              <a:t>76.Every operation of the python demons in my life, scatter by fire, in Jesus name</a:t>
            </a:r>
          </a:p>
          <a:p>
            <a:pPr marL="0" indent="0">
              <a:buNone/>
            </a:pPr>
            <a:r>
              <a:rPr lang="en-US" dirty="0"/>
              <a:t>77.Any evil priest connecting me with water gods from the marine kingdom, catch fire, in Jesus name</a:t>
            </a:r>
          </a:p>
          <a:p>
            <a:pPr marL="0" indent="0">
              <a:buNone/>
            </a:pPr>
            <a:r>
              <a:rPr lang="en-US" dirty="0"/>
              <a:t>78.Sword of God break every marine chain, padlock tying me down, in the name of Jesus.</a:t>
            </a:r>
          </a:p>
          <a:p>
            <a:pPr marL="0" indent="0">
              <a:buNone/>
            </a:pPr>
            <a:r>
              <a:rPr lang="en-US" dirty="0"/>
              <a:t>79.I bind and cast out of my life, every foul spirit troubling my deliverance, in Jesus name.</a:t>
            </a:r>
          </a:p>
          <a:p>
            <a:pPr marL="0" indent="0">
              <a:buNone/>
            </a:pPr>
            <a:r>
              <a:rPr lang="en-US" dirty="0"/>
              <a:t>80.Blood of Jesus, Fire of God flush out marine waters from my body, in Jesus name.</a:t>
            </a:r>
          </a:p>
          <a:p>
            <a:pPr marL="0" indent="0">
              <a:buNone/>
            </a:pPr>
            <a:r>
              <a:rPr lang="en-US" dirty="0"/>
              <a:t>81.Agents from the water monitoring me in my dream die by fire, in Jesus name.</a:t>
            </a:r>
          </a:p>
          <a:p>
            <a:pPr marL="0" indent="0">
              <a:buNone/>
            </a:pPr>
            <a:r>
              <a:rPr lang="en-US" dirty="0"/>
              <a:t>82.Declare now 21 times: ”I am free in Jesus name.”</a:t>
            </a:r>
          </a:p>
          <a:p>
            <a:pPr marL="0" indent="0">
              <a:buNone/>
            </a:pPr>
            <a:r>
              <a:rPr lang="en-US" dirty="0"/>
              <a:t>83.Blood of Jesus enter into the water now and speak for me, in Jesus name.</a:t>
            </a:r>
          </a:p>
          <a:p>
            <a:pPr marL="0" indent="0">
              <a:buNone/>
            </a:pPr>
            <a:r>
              <a:rPr lang="en-US" dirty="0"/>
              <a:t>84.I declare myself free from every marine bondage, in Jesus name.</a:t>
            </a:r>
          </a:p>
          <a:p>
            <a:pPr marL="0" indent="0">
              <a:buNone/>
            </a:pPr>
            <a:r>
              <a:rPr lang="en-US" dirty="0"/>
              <a:t>85.Python spirit in my foundation attacking all women in my family, die by fire</a:t>
            </a:r>
          </a:p>
          <a:p>
            <a:pPr marL="0" indent="0">
              <a:buNone/>
            </a:pPr>
            <a:r>
              <a:rPr lang="en-US" dirty="0"/>
              <a:t>86.Any power inviting marine demons to steal from me through my dream die violently by fire and thunder, in the name of Jesus.</a:t>
            </a:r>
          </a:p>
          <a:p>
            <a:pPr marL="0" indent="0">
              <a:buNone/>
            </a:pPr>
            <a:r>
              <a:rPr lang="en-US" dirty="0"/>
              <a:t>87.Holy Ghost Fire destroy the root of marine witchcraft in my foundation, in Jesus name.</a:t>
            </a:r>
          </a:p>
          <a:p>
            <a:pPr marL="0" indent="0">
              <a:buNone/>
            </a:pPr>
            <a:r>
              <a:rPr lang="en-US" dirty="0"/>
              <a:t>88.Any ring cowries deposited in my body by queen of the coast come out of me and catch fire, in Jesus name.</a:t>
            </a:r>
          </a:p>
          <a:p>
            <a:pPr marL="0" indent="0">
              <a:buNone/>
            </a:pPr>
            <a:r>
              <a:rPr lang="en-US" dirty="0"/>
              <a:t>89.Spiritual children sucking my breast release and die by fire, in Jesus name.</a:t>
            </a:r>
          </a:p>
          <a:p>
            <a:pPr marL="0" indent="0">
              <a:buNone/>
            </a:pPr>
            <a:r>
              <a:rPr lang="en-US" dirty="0"/>
              <a:t>90.Any household power that will not allow me to prosper dry up by fire, in Jesus name.</a:t>
            </a:r>
          </a:p>
          <a:p>
            <a:pPr marL="0" indent="0">
              <a:buNone/>
            </a:pPr>
            <a:r>
              <a:rPr lang="en-US" dirty="0"/>
              <a:t>91.Any of my hair attachment, lipsticks, indecent dressing that have initiated me into the marine coven burn in the name of Jesus.</a:t>
            </a:r>
          </a:p>
          <a:p>
            <a:pPr marL="0" indent="0">
              <a:buNone/>
            </a:pPr>
            <a:r>
              <a:rPr lang="en-US" dirty="0"/>
              <a:t>92.Strongman from the marine kingdom assigned to monitor me you are a liar die by fire, in Jesus name.</a:t>
            </a:r>
          </a:p>
          <a:p>
            <a:pPr marL="0" indent="0">
              <a:buNone/>
            </a:pPr>
            <a:r>
              <a:rPr lang="en-US" dirty="0"/>
              <a:t>93.Family marine altar catch fire and die in the name of Jesus.</a:t>
            </a:r>
          </a:p>
          <a:p>
            <a:pPr marL="0" indent="0">
              <a:buNone/>
            </a:pPr>
            <a:r>
              <a:rPr lang="en-US" dirty="0"/>
              <a:t>94.I challenge the forces of witchcraft serpent against my marriage to lose your hold and die, in Jesus name.</a:t>
            </a:r>
          </a:p>
          <a:p>
            <a:pPr marL="0" indent="0">
              <a:buNone/>
            </a:pPr>
            <a:r>
              <a:rPr lang="en-US" dirty="0"/>
              <a:t>95.Materials from the marine kingdom, cowries, beads, jewelries inside my stomach, receive fire come and be roasted, in Jesus name.</a:t>
            </a:r>
          </a:p>
          <a:p>
            <a:pPr marL="0" indent="0">
              <a:buNone/>
            </a:pPr>
            <a:r>
              <a:rPr lang="en-US" dirty="0"/>
              <a:t>96.Any stubborn chain from my father’s house and mother’s house binding me down to one spot catch fire, in Jesus name.</a:t>
            </a:r>
          </a:p>
          <a:p>
            <a:pPr marL="0" indent="0">
              <a:buNone/>
            </a:pPr>
            <a:r>
              <a:rPr lang="en-US" dirty="0"/>
              <a:t>97.Spirit husband ruling over my marital breakthrough your end has come today, die by thunder.</a:t>
            </a:r>
          </a:p>
          <a:p>
            <a:pPr marL="0" indent="0">
              <a:buNone/>
            </a:pPr>
            <a:r>
              <a:rPr lang="en-US" dirty="0"/>
              <a:t>98.Any name given to me by spirit husband or wife be changed by the blood of Jesus, in Jesus name.</a:t>
            </a:r>
          </a:p>
          <a:p>
            <a:pPr marL="0" indent="0">
              <a:buNone/>
            </a:pPr>
            <a:r>
              <a:rPr lang="en-US" dirty="0"/>
              <a:t>99.Strong Goliath from the marine kingdom that has taken my dowry return it and die, in Jesus name.</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051397208"/>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34</TotalTime>
  <Words>4285</Words>
  <Application>Microsoft Office PowerPoint</Application>
  <PresentationFormat>Widescreen</PresentationFormat>
  <Paragraphs>212</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Calibri</vt:lpstr>
      <vt:lpstr>Calibri Light</vt:lpstr>
      <vt:lpstr>Retrospect</vt:lpstr>
      <vt:lpstr>DELIVERANCE FROM PYTHON SPIRIT </vt:lpstr>
      <vt:lpstr> WHAT IS A PYTHON SPIRIT? </vt:lpstr>
      <vt:lpstr>PowerPoint Presentation</vt:lpstr>
      <vt:lpstr>PowerPoint Presentation</vt:lpstr>
      <vt:lpstr>CHARACTERISTICS OF PYTHON SPIRIT AND MARINE SPIRIT </vt:lpstr>
      <vt:lpstr>PowerPoint Presentation</vt:lpstr>
      <vt:lpstr>SIGNS OF A PERSON UNDER A PYTHON SPIRIT AND MARINE SPIRIT </vt:lpstr>
      <vt:lpstr>Prayers </vt:lpstr>
      <vt:lpstr>PowerPoint Presentation</vt:lpstr>
      <vt:lpstr>PowerPoint Presentation</vt:lpstr>
    </vt:vector>
  </TitlesOfParts>
  <Company>JCON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DELIVERANCE FROM PYTHON SPIRIT</dc:title>
  <dc:creator>Mpouma, Paulette</dc:creator>
  <cp:lastModifiedBy>El Shaddai Daughter</cp:lastModifiedBy>
  <cp:revision>5</cp:revision>
  <dcterms:created xsi:type="dcterms:W3CDTF">2018-02-21T20:45:27Z</dcterms:created>
  <dcterms:modified xsi:type="dcterms:W3CDTF">2020-05-24T00:06:08Z</dcterms:modified>
</cp:coreProperties>
</file>